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5203150" cy="36004500"/>
  <p:notesSz cx="6858000" cy="9144000"/>
  <p:defaultTextStyle>
    <a:defPPr>
      <a:defRPr lang="it-IT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85" userDrawn="1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ola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3" autoAdjust="0"/>
    <p:restoredTop sz="94660"/>
  </p:normalViewPr>
  <p:slideViewPr>
    <p:cSldViewPr>
      <p:cViewPr>
        <p:scale>
          <a:sx n="25" d="100"/>
          <a:sy n="25" d="100"/>
        </p:scale>
        <p:origin x="3276" y="-720"/>
      </p:cViewPr>
      <p:guideLst>
        <p:guide orient="horz" pos="11385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D3FBD-31F7-4EE0-AA39-396491C04F29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32CFF-77B1-4474-851C-23E1713030D7}" type="slidenum">
              <a:rPr lang="it-IT" smtClean="0"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717"/>
          <p:cNvSpPr>
            <a:spLocks noChangeArrowheads="1"/>
          </p:cNvSpPr>
          <p:nvPr/>
        </p:nvSpPr>
        <p:spPr bwMode="auto">
          <a:xfrm>
            <a:off x="589171" y="7345066"/>
            <a:ext cx="24325772" cy="2837096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 wrap="square" lIns="75078" tIns="36880" rIns="75078" bIns="36880">
            <a:spAutoFit/>
          </a:bodyPr>
          <a:lstStyle/>
          <a:p>
            <a:pPr marL="101600" defTabSz="631825" eaLnBrk="0" hangingPunct="0">
              <a:lnSpc>
                <a:spcPct val="120000"/>
              </a:lnSpc>
            </a:pPr>
            <a:r>
              <a:rPr lang="it-IT" sz="4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Introduction</a:t>
            </a:r>
            <a:endParaRPr lang="it-IT" sz="4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01600" defTabSz="631825" eaLnBrk="0" hangingPunct="0">
              <a:lnSpc>
                <a:spcPct val="120000"/>
              </a:lnSpc>
            </a:pP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Abcdefghijklmnopqrstuwxyzoats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marL="101600" defTabSz="631825" eaLnBrk="0" hangingPunct="0">
              <a:lnSpc>
                <a:spcPct val="120000"/>
              </a:lnSpc>
            </a:pP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it-IT" sz="3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Text Box 2555"/>
          <p:cNvSpPr txBox="1">
            <a:spLocks noChangeArrowheads="1"/>
          </p:cNvSpPr>
          <p:nvPr/>
        </p:nvSpPr>
        <p:spPr bwMode="auto">
          <a:xfrm>
            <a:off x="288206" y="3960690"/>
            <a:ext cx="24626736" cy="168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118" tIns="43059" rIns="86118" bIns="43059">
            <a:spAutoFit/>
          </a:bodyPr>
          <a:lstStyle/>
          <a:p>
            <a:pPr algn="ctr" defTabSz="862013">
              <a:spcBef>
                <a:spcPts val="600"/>
              </a:spcBef>
            </a:pPr>
            <a:r>
              <a:rPr lang="en-US" sz="5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TERRESTRIAL ECOSYSTEM: WILDLIFE MANAGEMENT, CONSERVATION &amp; GAME</a:t>
            </a:r>
            <a:r>
              <a:rPr lang="it-IT" sz="5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7" name="Line 2552"/>
          <p:cNvSpPr>
            <a:spLocks noChangeShapeType="1"/>
          </p:cNvSpPr>
          <p:nvPr/>
        </p:nvSpPr>
        <p:spPr bwMode="auto">
          <a:xfrm>
            <a:off x="907807" y="5760890"/>
            <a:ext cx="23117043" cy="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8" name="Text Box 2556"/>
          <p:cNvSpPr txBox="1">
            <a:spLocks noChangeArrowheads="1"/>
          </p:cNvSpPr>
          <p:nvPr/>
        </p:nvSpPr>
        <p:spPr bwMode="auto">
          <a:xfrm>
            <a:off x="863653" y="5924548"/>
            <a:ext cx="23475840" cy="13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118" tIns="43059" rIns="86118" bIns="43059">
            <a:spAutoFit/>
          </a:bodyPr>
          <a:lstStyle/>
          <a:p>
            <a:pPr defTabSz="862013">
              <a:lnSpc>
                <a:spcPct val="75000"/>
              </a:lnSpc>
              <a:spcBef>
                <a:spcPct val="50000"/>
              </a:spcBef>
            </a:pPr>
            <a:r>
              <a:rPr lang="en-US" sz="3800" b="1" u="sng" dirty="0">
                <a:effectLst/>
                <a:latin typeface="+mj-lt"/>
                <a:ea typeface="Times New Roman" panose="02020603050405020304" pitchFamily="18" charset="0"/>
              </a:rPr>
              <a:t>Presenting Author A.B.</a:t>
            </a:r>
            <a:r>
              <a:rPr lang="en-US" sz="3800" b="1" u="sng" baseline="30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3800" b="1" u="sng" dirty="0">
                <a:effectLst/>
                <a:latin typeface="+mj-lt"/>
                <a:ea typeface="Times New Roman" panose="02020603050405020304" pitchFamily="18" charset="0"/>
              </a:rPr>
              <a:t>,</a:t>
            </a:r>
            <a:r>
              <a:rPr lang="en-US" sz="3800" b="1" dirty="0">
                <a:effectLst/>
                <a:latin typeface="+mj-lt"/>
                <a:ea typeface="Times New Roman" panose="02020603050405020304" pitchFamily="18" charset="0"/>
              </a:rPr>
              <a:t> Author C.D.</a:t>
            </a:r>
            <a:r>
              <a:rPr lang="en-US" sz="3800" b="1" baseline="30000" dirty="0">
                <a:effectLst/>
                <a:latin typeface="+mj-lt"/>
                <a:ea typeface="Times New Roman" panose="02020603050405020304" pitchFamily="18" charset="0"/>
              </a:rPr>
              <a:t>2</a:t>
            </a:r>
            <a:r>
              <a:rPr lang="en-US" sz="3800" b="1" dirty="0">
                <a:effectLst/>
                <a:latin typeface="+mj-lt"/>
                <a:ea typeface="Times New Roman" panose="02020603050405020304" pitchFamily="18" charset="0"/>
              </a:rPr>
              <a:t>, Author E.F.</a:t>
            </a:r>
            <a:r>
              <a:rPr lang="en-US" sz="3800" b="1" baseline="30000" dirty="0"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3800" b="1" dirty="0">
                <a:effectLst/>
                <a:latin typeface="+mj-lt"/>
                <a:ea typeface="Times New Roman" panose="02020603050405020304" pitchFamily="18" charset="0"/>
              </a:rPr>
              <a:t>, Author G.H.</a:t>
            </a:r>
            <a:r>
              <a:rPr lang="en-US" sz="3800" b="1" baseline="30000" dirty="0">
                <a:effectLst/>
                <a:latin typeface="+mj-lt"/>
                <a:ea typeface="Times New Roman" panose="02020603050405020304" pitchFamily="18" charset="0"/>
              </a:rPr>
              <a:t>4</a:t>
            </a:r>
            <a:r>
              <a:rPr lang="it-IT" sz="3800" b="1" dirty="0">
                <a:latin typeface="+mj-lt"/>
                <a:ea typeface="Calibri" pitchFamily="34" charset="0"/>
                <a:cs typeface="Calibri" pitchFamily="34" charset="0"/>
              </a:rPr>
              <a:t>  </a:t>
            </a:r>
            <a:endParaRPr lang="it-IT" sz="3800" b="1" baseline="30000" dirty="0">
              <a:latin typeface="+mj-lt"/>
              <a:ea typeface="Calibri" pitchFamily="34" charset="0"/>
              <a:cs typeface="Calibri" pitchFamily="34" charset="0"/>
            </a:endParaRPr>
          </a:p>
          <a:p>
            <a:pPr defTabSz="862013">
              <a:lnSpc>
                <a:spcPct val="65000"/>
              </a:lnSpc>
              <a:spcBef>
                <a:spcPct val="50000"/>
              </a:spcBef>
            </a:pPr>
            <a:r>
              <a:rPr lang="it-IT" sz="2800" baseline="30000" dirty="0">
                <a:latin typeface="+mj-lt"/>
                <a:ea typeface="Calibri" pitchFamily="34" charset="0"/>
                <a:cs typeface="Calibri" pitchFamily="34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Institution, Country, </a:t>
            </a:r>
            <a:r>
              <a:rPr lang="en-US" sz="2800" i="1" dirty="0" err="1">
                <a:effectLst/>
                <a:latin typeface="+mj-lt"/>
                <a:ea typeface="Times New Roman" panose="02020603050405020304" pitchFamily="18" charset="0"/>
              </a:rPr>
              <a:t>email@.author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800" i="1" baseline="30000" dirty="0">
                <a:effectLst/>
                <a:latin typeface="+mj-lt"/>
                <a:ea typeface="Times New Roman" panose="02020603050405020304" pitchFamily="18" charset="0"/>
              </a:rPr>
              <a:t>2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Institution, Country, </a:t>
            </a:r>
            <a:r>
              <a:rPr lang="en-US" sz="2800" i="1" dirty="0" err="1">
                <a:effectLst/>
                <a:latin typeface="+mj-lt"/>
                <a:ea typeface="Times New Roman" panose="02020603050405020304" pitchFamily="18" charset="0"/>
              </a:rPr>
              <a:t>email@corresponding.author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800" i="1" baseline="30000" dirty="0"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Institution, Country, </a:t>
            </a:r>
            <a:r>
              <a:rPr lang="en-US" sz="2800" i="1" dirty="0" err="1">
                <a:effectLst/>
                <a:latin typeface="+mj-lt"/>
                <a:ea typeface="Times New Roman" panose="02020603050405020304" pitchFamily="18" charset="0"/>
              </a:rPr>
              <a:t>email@.author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800" i="1" baseline="30000" dirty="0">
                <a:effectLst/>
                <a:latin typeface="+mj-lt"/>
                <a:ea typeface="Times New Roman" panose="02020603050405020304" pitchFamily="18" charset="0"/>
              </a:rPr>
              <a:t>4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Institution, Country, </a:t>
            </a:r>
            <a:r>
              <a:rPr lang="en-US" sz="2800" i="1" dirty="0" err="1">
                <a:effectLst/>
                <a:latin typeface="+mj-lt"/>
                <a:ea typeface="Times New Roman" panose="02020603050405020304" pitchFamily="18" charset="0"/>
              </a:rPr>
              <a:t>email@.author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it-IT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" name="Rectangle 2718"/>
          <p:cNvSpPr>
            <a:spLocks noChangeArrowheads="1"/>
          </p:cNvSpPr>
          <p:nvPr/>
        </p:nvSpPr>
        <p:spPr bwMode="auto">
          <a:xfrm>
            <a:off x="554197" y="29451522"/>
            <a:ext cx="24325769" cy="3737021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 lIns="75078" tIns="36880" rIns="75078" bIns="36880">
            <a:spAutoFit/>
          </a:bodyPr>
          <a:lstStyle/>
          <a:p>
            <a:pPr marL="101600" algn="just" defTabSz="631825">
              <a:spcBef>
                <a:spcPct val="50000"/>
              </a:spcBef>
              <a:defRPr/>
            </a:pPr>
            <a:r>
              <a:rPr lang="it-IT" sz="4400" b="1" dirty="0">
                <a:latin typeface="Calibri" pitchFamily="34" charset="0"/>
                <a:cs typeface="Calibri" pitchFamily="34" charset="0"/>
              </a:rPr>
              <a:t>Conclusions</a:t>
            </a:r>
          </a:p>
          <a:p>
            <a:pPr marL="101600" defTabSz="631825">
              <a:spcBef>
                <a:spcPct val="50000"/>
              </a:spcBef>
              <a:defRPr/>
            </a:pP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da-DK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abcdefghijklmnopqrstuwxyz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.</a:t>
            </a:r>
            <a:endParaRPr lang="it-IT" sz="3600" dirty="0">
              <a:latin typeface="Calibri" pitchFamily="34" charset="0"/>
              <a:cs typeface="Calibri" pitchFamily="34" charset="0"/>
            </a:endParaRPr>
          </a:p>
          <a:p>
            <a:pPr marL="101600" algn="just" defTabSz="631825">
              <a:defRPr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54">
            <a:extLst>
              <a:ext uri="{FF2B5EF4-FFF2-40B4-BE49-F238E27FC236}">
                <a16:creationId xmlns:a16="http://schemas.microsoft.com/office/drawing/2014/main" id="{3FD723E2-247C-3048-9823-918CB48EC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5635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538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538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538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538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7000">
              <a:latin typeface="Arial" panose="020B0604020202020204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25A374E4-0535-7C49-8862-38854369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055" y="1417581"/>
            <a:ext cx="16740187" cy="1897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 defTabSz="914400">
              <a:defRPr/>
            </a:pPr>
            <a:r>
              <a:rPr lang="it-IT" sz="5400" b="1" i="1" dirty="0">
                <a:latin typeface="+mj-lt"/>
                <a:ea typeface="Verdana" pitchFamily="34" charset="0"/>
                <a:cs typeface="Verdana" pitchFamily="34" charset="0"/>
              </a:rPr>
              <a:t> 13th International Symposium on Wild Fauna</a:t>
            </a:r>
          </a:p>
          <a:p>
            <a:pPr indent="450850" algn="ctr" defTabSz="914400">
              <a:defRPr/>
            </a:pPr>
            <a:endParaRPr lang="it-IT" sz="1400" b="1" i="1" dirty="0">
              <a:latin typeface="+mj-lt"/>
              <a:ea typeface="Verdana" pitchFamily="34" charset="0"/>
              <a:cs typeface="Verdana" pitchFamily="34" charset="0"/>
            </a:endParaRPr>
          </a:p>
          <a:p>
            <a:pPr indent="450850" algn="ctr" defTabSz="914400">
              <a:lnSpc>
                <a:spcPct val="120000"/>
              </a:lnSpc>
              <a:defRPr/>
            </a:pPr>
            <a:r>
              <a:rPr lang="it-IT" sz="4400" b="1" i="1" dirty="0">
                <a:latin typeface="+mj-lt"/>
                <a:ea typeface="Verdana" pitchFamily="34" charset="0"/>
                <a:cs typeface="Verdana" pitchFamily="34" charset="0"/>
              </a:rPr>
              <a:t>Natural History Museum, 12-15 June 2025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895E399-9E61-882D-1430-DD1653C26D02}"/>
              </a:ext>
            </a:extLst>
          </p:cNvPr>
          <p:cNvSpPr/>
          <p:nvPr/>
        </p:nvSpPr>
        <p:spPr>
          <a:xfrm>
            <a:off x="579023" y="21386627"/>
            <a:ext cx="24325769" cy="7848872"/>
          </a:xfrm>
          <a:prstGeom prst="rect">
            <a:avLst/>
          </a:pr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90FAF300-8683-0AB4-85BF-51ED0ED45362}"/>
              </a:ext>
            </a:extLst>
          </p:cNvPr>
          <p:cNvGrpSpPr/>
          <p:nvPr/>
        </p:nvGrpSpPr>
        <p:grpSpPr>
          <a:xfrm>
            <a:off x="554198" y="9729690"/>
            <a:ext cx="24336072" cy="11378093"/>
            <a:chOff x="589173" y="12136335"/>
            <a:chExt cx="24336072" cy="11378093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12747124" y="12401105"/>
              <a:ext cx="12178121" cy="10684784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01600" algn="just" defTabSz="631825" eaLnBrk="0" hangingPunct="0">
                <a:lnSpc>
                  <a:spcPct val="120000"/>
                </a:lnSpc>
                <a:spcBef>
                  <a:spcPct val="50000"/>
                </a:spcBef>
                <a:defRPr/>
              </a:pPr>
              <a:endParaRPr lang="en-US" sz="3600" dirty="0"/>
            </a:p>
            <a:p>
              <a:pPr marL="101600" defTabSz="631825" eaLnBrk="0" hangingPunct="0">
                <a:lnSpc>
                  <a:spcPct val="120000"/>
                </a:lnSpc>
              </a:pP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. </a:t>
              </a:r>
            </a:p>
          </p:txBody>
        </p:sp>
        <p:sp>
          <p:nvSpPr>
            <p:cNvPr id="2" name="CasellaDiTesto 1"/>
            <p:cNvSpPr txBox="1"/>
            <p:nvPr/>
          </p:nvSpPr>
          <p:spPr>
            <a:xfrm>
              <a:off x="624143" y="12136335"/>
              <a:ext cx="11553666" cy="1134958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01600" defTabSz="631825" eaLnBrk="0" hangingPunct="0">
                <a:lnSpc>
                  <a:spcPct val="120000"/>
                </a:lnSpc>
              </a:pPr>
              <a:endPara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algn="just" defTabSz="631825" eaLnBrk="0" hangingPunct="0">
                <a:lnSpc>
                  <a:spcPct val="120000"/>
                </a:lnSpc>
              </a:pP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</a:p>
            <a:p>
              <a:pPr marL="101600" algn="ctr" defTabSz="631825" eaLnBrk="0" hangingPunct="0">
                <a:lnSpc>
                  <a:spcPct val="120000"/>
                </a:lnSpc>
              </a:pPr>
              <a:r>
                <a:rPr lang="en-US" sz="3600" b="1" dirty="0">
                  <a:effectLst/>
                  <a:latin typeface="+mj-lt"/>
                  <a:ea typeface="Times New Roman" panose="02020603050405020304" pitchFamily="18" charset="0"/>
                </a:rPr>
                <a:t>E</a:t>
              </a:r>
              <a:r>
                <a:rPr lang="en-US" sz="3600" b="1" baseline="-25000" dirty="0">
                  <a:effectLst/>
                  <a:latin typeface="+mj-lt"/>
                  <a:ea typeface="Times New Roman" panose="02020603050405020304" pitchFamily="18" charset="0"/>
                </a:rPr>
                <a:t>kin</a:t>
              </a:r>
              <a:r>
                <a:rPr lang="en-US" sz="3600" b="1" dirty="0">
                  <a:effectLst/>
                  <a:latin typeface="+mj-lt"/>
                  <a:ea typeface="Times New Roman" panose="02020603050405020304" pitchFamily="18" charset="0"/>
                </a:rPr>
                <a:t>=1/2mv²</a:t>
              </a:r>
              <a:endParaRPr lang="da-DK" sz="3600" b="1" dirty="0">
                <a:latin typeface="+mj-lt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endParaRPr lang="en-US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  <a:p>
              <a:pPr marL="101600" defTabSz="631825" eaLnBrk="0" hangingPunct="0">
                <a:lnSpc>
                  <a:spcPct val="120000"/>
                </a:lnSpc>
              </a:pP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da-DK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A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36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abcdefghijklmnopqrstuwxyz</a:t>
              </a:r>
              <a:r>
                <a:rPr lang="en-US" sz="36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. </a:t>
              </a:r>
              <a:endParaRPr lang="da-DK" sz="36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5E30AA74-1530-1C5C-39BD-F7B897D3E966}"/>
                </a:ext>
              </a:extLst>
            </p:cNvPr>
            <p:cNvSpPr/>
            <p:nvPr/>
          </p:nvSpPr>
          <p:spPr>
            <a:xfrm>
              <a:off x="589173" y="12741552"/>
              <a:ext cx="11642468" cy="10772876"/>
            </a:xfrm>
            <a:prstGeom prst="rect">
              <a:avLst/>
            </a:prstGeom>
            <a:noFill/>
            <a:ln w="57150">
              <a:solidFill>
                <a:srgbClr val="008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A1F2A3B0-7C69-63FA-2FF6-BC0DCB5251AD}"/>
                </a:ext>
              </a:extLst>
            </p:cNvPr>
            <p:cNvSpPr/>
            <p:nvPr/>
          </p:nvSpPr>
          <p:spPr>
            <a:xfrm>
              <a:off x="12551269" y="12728370"/>
              <a:ext cx="12363673" cy="10786058"/>
            </a:xfrm>
            <a:prstGeom prst="rect">
              <a:avLst/>
            </a:prstGeom>
            <a:noFill/>
            <a:ln w="57150">
              <a:solidFill>
                <a:srgbClr val="008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5CC34D98-A700-D76C-9C11-879A59E3BC27}"/>
                </a:ext>
              </a:extLst>
            </p:cNvPr>
            <p:cNvSpPr/>
            <p:nvPr/>
          </p:nvSpPr>
          <p:spPr>
            <a:xfrm>
              <a:off x="1469462" y="12606063"/>
              <a:ext cx="9793088" cy="9675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1600" algn="ctr" defTabSz="631825" eaLnBrk="0" hangingPunct="0">
                <a:lnSpc>
                  <a:spcPct val="120000"/>
                </a:lnSpc>
              </a:pPr>
              <a:r>
                <a:rPr lang="en-US" sz="4000" b="1" dirty="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Materials and Methods</a:t>
              </a:r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80309DF8-4AF5-B759-AA84-5F9402A5B3AD}"/>
                </a:ext>
              </a:extLst>
            </p:cNvPr>
            <p:cNvSpPr/>
            <p:nvPr/>
          </p:nvSpPr>
          <p:spPr>
            <a:xfrm>
              <a:off x="17472965" y="12726495"/>
              <a:ext cx="2520280" cy="6770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1600" algn="ctr" defTabSz="631825" eaLnBrk="0" hangingPunct="0">
                <a:lnSpc>
                  <a:spcPct val="120000"/>
                </a:lnSpc>
                <a:spcBef>
                  <a:spcPct val="50000"/>
                </a:spcBef>
                <a:defRPr/>
              </a:pPr>
              <a:r>
                <a:rPr lang="en-US" sz="4000" b="1" dirty="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Results</a:t>
              </a:r>
            </a:p>
          </p:txBody>
        </p:sp>
      </p:grp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7EFAA2E2-40B6-ECDE-3AB4-AEC71E7DC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090" y="21674658"/>
            <a:ext cx="23573789" cy="6993487"/>
          </a:xfrm>
          <a:prstGeom prst="rect">
            <a:avLst/>
          </a:prstGeom>
        </p:spPr>
      </p:pic>
      <p:pic>
        <p:nvPicPr>
          <p:cNvPr id="13" name="Immagine 12" descr="Immagine che contiene testo, Elementi grafici, logo, Carattere&#10;&#10;Il contenuto generato dall'IA potrebbe non essere corretto.">
            <a:extLst>
              <a:ext uri="{FF2B5EF4-FFF2-40B4-BE49-F238E27FC236}">
                <a16:creationId xmlns:a16="http://schemas.microsoft.com/office/drawing/2014/main" id="{1CA69F75-C672-D117-F829-93028756D2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24" y="437751"/>
            <a:ext cx="4071903" cy="3472319"/>
          </a:xfrm>
          <a:prstGeom prst="rect">
            <a:avLst/>
          </a:prstGeom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0929A631-9A2A-240C-1205-758B1A445B8C}"/>
              </a:ext>
            </a:extLst>
          </p:cNvPr>
          <p:cNvSpPr/>
          <p:nvPr/>
        </p:nvSpPr>
        <p:spPr>
          <a:xfrm>
            <a:off x="20313186" y="527450"/>
            <a:ext cx="4745773" cy="323968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Institutional</a:t>
            </a:r>
            <a:r>
              <a:rPr lang="it-IT" dirty="0">
                <a:solidFill>
                  <a:schemeClr val="tx1"/>
                </a:solidFill>
              </a:rPr>
              <a:t> Logo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690A1DC-076F-32CB-4898-8577B55BD381}"/>
              </a:ext>
            </a:extLst>
          </p:cNvPr>
          <p:cNvSpPr txBox="1"/>
          <p:nvPr/>
        </p:nvSpPr>
        <p:spPr>
          <a:xfrm>
            <a:off x="864271" y="28650723"/>
            <a:ext cx="15049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Figure 1. </a:t>
            </a:r>
            <a:r>
              <a:rPr lang="da-DK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bcdefghijklmnopqrstuwxyz</a:t>
            </a:r>
            <a:endParaRPr lang="en-GB" sz="3200" dirty="0"/>
          </a:p>
        </p:txBody>
      </p:sp>
      <p:sp>
        <p:nvSpPr>
          <p:cNvPr id="22" name="Rectangle 2718">
            <a:extLst>
              <a:ext uri="{FF2B5EF4-FFF2-40B4-BE49-F238E27FC236}">
                <a16:creationId xmlns:a16="http://schemas.microsoft.com/office/drawing/2014/main" id="{BD5C51CC-924A-3FB9-6804-D016316BC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31" y="33483970"/>
            <a:ext cx="24325769" cy="1995519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 lIns="75078" tIns="36880" rIns="75078" bIns="36880">
            <a:spAutoFit/>
          </a:bodyPr>
          <a:lstStyle/>
          <a:p>
            <a:pPr marL="100800" algn="just" defTabSz="631825">
              <a:spcBef>
                <a:spcPts val="2460"/>
              </a:spcBef>
              <a:defRPr/>
            </a:pPr>
            <a:r>
              <a:rPr lang="it-IT" sz="4400" b="1" dirty="0" err="1">
                <a:latin typeface="Calibri" pitchFamily="34" charset="0"/>
                <a:cs typeface="Calibri" pitchFamily="34" charset="0"/>
              </a:rPr>
              <a:t>References</a:t>
            </a:r>
            <a:endParaRPr lang="it-IT" sz="4400" b="1" dirty="0">
              <a:latin typeface="Calibri" pitchFamily="34" charset="0"/>
              <a:cs typeface="Calibri" pitchFamily="34" charset="0"/>
            </a:endParaRPr>
          </a:p>
          <a:p>
            <a:pPr marL="100800" algn="just" defTabSz="631825">
              <a:spcBef>
                <a:spcPts val="2460"/>
              </a:spcBef>
              <a:defRPr/>
            </a:pPr>
            <a:r>
              <a:rPr lang="pt-BR" sz="3000" dirty="0">
                <a:effectLst/>
                <a:latin typeface="+mj-lt"/>
                <a:ea typeface="Times New Roman" panose="02020603050405020304" pitchFamily="18" charset="0"/>
              </a:rPr>
              <a:t>[1] Aaaa, A.A., Bbbb, B.B.; Cccc, C.C.C.; 1989. Title of pubblication. Title of Journal, 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vol. (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), page-page</a:t>
            </a:r>
            <a:endParaRPr lang="it-IT" sz="3000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t-BR" sz="3000" dirty="0">
                <a:effectLst/>
                <a:latin typeface="+mj-lt"/>
                <a:ea typeface="Times New Roman" panose="02020603050405020304" pitchFamily="18" charset="0"/>
              </a:rPr>
              <a:t> [2] Aaaa, A.A., Bbbb, B.B.; Cccc, C.C.C.; 1989. Title of pubblication. Title of Journal, 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vol. (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i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), page-page</a:t>
            </a:r>
            <a:r>
              <a:rPr lang="en-US" sz="3000" dirty="0">
                <a:latin typeface="+mj-lt"/>
                <a:cs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2820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Benutzerdefiniert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di 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rev</dc:creator>
  <cp:lastModifiedBy>Leo Mörtenhuber</cp:lastModifiedBy>
  <cp:revision>37</cp:revision>
  <dcterms:created xsi:type="dcterms:W3CDTF">2016-08-04T08:30:31Z</dcterms:created>
  <dcterms:modified xsi:type="dcterms:W3CDTF">2025-04-29T22:37:36Z</dcterms:modified>
</cp:coreProperties>
</file>