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25203150" cy="36004500"/>
  <p:notesSz cx="6858000" cy="9144000"/>
  <p:defaultTextStyle>
    <a:defPPr>
      <a:defRPr lang="it-IT"/>
    </a:defPPr>
    <a:lvl1pPr marL="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79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58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637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516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395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274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153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9032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85" userDrawn="1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ola" initials="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43" autoAdjust="0"/>
    <p:restoredTop sz="94660"/>
  </p:normalViewPr>
  <p:slideViewPr>
    <p:cSldViewPr>
      <p:cViewPr>
        <p:scale>
          <a:sx n="25" d="100"/>
          <a:sy n="25" d="100"/>
        </p:scale>
        <p:origin x="3276" y="-720"/>
      </p:cViewPr>
      <p:guideLst>
        <p:guide orient="horz" pos="11385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890236" y="11184734"/>
            <a:ext cx="21422678" cy="7717631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780473" y="20402550"/>
            <a:ext cx="1764220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5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3FBD-31F7-4EE0-AA39-396491C04F29}" type="datetimeFigureOut">
              <a:rPr lang="it-IT" smtClean="0"/>
              <a:t>30/04/2025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2CFF-77B1-4474-851C-23E1713030D7}" type="slidenum">
              <a:rPr lang="it-IT" smtClean="0"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3FBD-31F7-4EE0-AA39-396491C04F29}" type="datetimeFigureOut">
              <a:rPr lang="it-IT" smtClean="0"/>
              <a:t>30/04/2025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2CFF-77B1-4474-851C-23E1713030D7}" type="slidenum">
              <a:rPr lang="it-IT" smtClean="0"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50362545" y="7567613"/>
            <a:ext cx="15629453" cy="1612868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74184" y="7567613"/>
            <a:ext cx="46468308" cy="1612868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3FBD-31F7-4EE0-AA39-396491C04F29}" type="datetimeFigureOut">
              <a:rPr lang="it-IT" smtClean="0"/>
              <a:t>30/04/2025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2CFF-77B1-4474-851C-23E1713030D7}" type="slidenum">
              <a:rPr lang="it-IT" smtClean="0"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3FBD-31F7-4EE0-AA39-396491C04F29}" type="datetimeFigureOut">
              <a:rPr lang="it-IT" smtClean="0"/>
              <a:t>30/04/2025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2CFF-77B1-4474-851C-23E1713030D7}" type="slidenum">
              <a:rPr lang="it-IT" smtClean="0"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90875" y="23136228"/>
            <a:ext cx="21422678" cy="7150894"/>
          </a:xfrm>
        </p:spPr>
        <p:txBody>
          <a:bodyPr anchor="t"/>
          <a:lstStyle>
            <a:lvl1pPr algn="l">
              <a:defRPr sz="153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990875" y="15260246"/>
            <a:ext cx="21422678" cy="7875982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4879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58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637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516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39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3FBD-31F7-4EE0-AA39-396491C04F29}" type="datetimeFigureOut">
              <a:rPr lang="it-IT" smtClean="0"/>
              <a:t>30/04/2025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2CFF-77B1-4474-851C-23E1713030D7}" type="slidenum">
              <a:rPr lang="it-IT" smtClean="0"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74184" y="44105513"/>
            <a:ext cx="31048881" cy="124748925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943117" y="44105513"/>
            <a:ext cx="31048881" cy="124748925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3FBD-31F7-4EE0-AA39-396491C04F29}" type="datetimeFigureOut">
              <a:rPr lang="it-IT" smtClean="0"/>
              <a:t>30/04/2025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2CFF-77B1-4474-851C-23E1713030D7}" type="slidenum">
              <a:rPr lang="it-IT" smtClean="0"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60158" y="1441850"/>
            <a:ext cx="22682835" cy="600075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60158" y="8059343"/>
            <a:ext cx="11135768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260158" y="11418094"/>
            <a:ext cx="11135768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12802852" y="8059343"/>
            <a:ext cx="11140142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12802852" y="11418094"/>
            <a:ext cx="11140142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3FBD-31F7-4EE0-AA39-396491C04F29}" type="datetimeFigureOut">
              <a:rPr lang="it-IT" smtClean="0"/>
              <a:t>30/04/2025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2CFF-77B1-4474-851C-23E1713030D7}" type="slidenum">
              <a:rPr lang="it-IT" smtClean="0"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3FBD-31F7-4EE0-AA39-396491C04F29}" type="datetimeFigureOut">
              <a:rPr lang="it-IT" smtClean="0"/>
              <a:t>30/04/2025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2CFF-77B1-4474-851C-23E1713030D7}" type="slidenum">
              <a:rPr lang="it-IT" smtClean="0"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3FBD-31F7-4EE0-AA39-396491C04F29}" type="datetimeFigureOut">
              <a:rPr lang="it-IT" smtClean="0"/>
              <a:t>30/04/2025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2CFF-77B1-4474-851C-23E1713030D7}" type="slidenum">
              <a:rPr lang="it-IT" smtClean="0"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60159" y="1433512"/>
            <a:ext cx="8291663" cy="6100763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853732" y="1433515"/>
            <a:ext cx="14089261" cy="30728843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260159" y="7534278"/>
            <a:ext cx="8291663" cy="24628081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3FBD-31F7-4EE0-AA39-396491C04F29}" type="datetimeFigureOut">
              <a:rPr lang="it-IT" smtClean="0"/>
              <a:t>30/04/2025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2CFF-77B1-4474-851C-23E1713030D7}" type="slidenum">
              <a:rPr lang="it-IT" smtClean="0"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39994" y="25203150"/>
            <a:ext cx="15121890" cy="2975375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939994" y="3217069"/>
            <a:ext cx="15121890" cy="21602700"/>
          </a:xfrm>
        </p:spPr>
        <p:txBody>
          <a:bodyPr/>
          <a:lstStyle>
            <a:lvl1pPr marL="0" indent="0">
              <a:buNone/>
              <a:defRPr sz="12200"/>
            </a:lvl1pPr>
            <a:lvl2pPr marL="1748790" indent="0">
              <a:buNone/>
              <a:defRPr sz="10700"/>
            </a:lvl2pPr>
            <a:lvl3pPr marL="3497580" indent="0">
              <a:buNone/>
              <a:defRPr sz="9200"/>
            </a:lvl3pPr>
            <a:lvl4pPr marL="5246370" indent="0">
              <a:buNone/>
              <a:defRPr sz="7700"/>
            </a:lvl4pPr>
            <a:lvl5pPr marL="6995160" indent="0">
              <a:buNone/>
              <a:defRPr sz="7700"/>
            </a:lvl5pPr>
            <a:lvl6pPr marL="8743950" indent="0">
              <a:buNone/>
              <a:defRPr sz="7700"/>
            </a:lvl6pPr>
            <a:lvl7pPr marL="10492740" indent="0">
              <a:buNone/>
              <a:defRPr sz="7700"/>
            </a:lvl7pPr>
            <a:lvl8pPr marL="12241530" indent="0">
              <a:buNone/>
              <a:defRPr sz="7700"/>
            </a:lvl8pPr>
            <a:lvl9pPr marL="13990320" indent="0">
              <a:buNone/>
              <a:defRPr sz="77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39994" y="28178524"/>
            <a:ext cx="15121890" cy="4225526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3FBD-31F7-4EE0-AA39-396491C04F29}" type="datetimeFigureOut">
              <a:rPr lang="it-IT" smtClean="0"/>
              <a:t>30/04/2025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2CFF-77B1-4474-851C-23E1713030D7}" type="slidenum">
              <a:rPr lang="it-IT" smtClean="0"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260158" y="1441850"/>
            <a:ext cx="22682835" cy="6000750"/>
          </a:xfrm>
          <a:prstGeom prst="rect">
            <a:avLst/>
          </a:prstGeom>
        </p:spPr>
        <p:txBody>
          <a:bodyPr vert="horz" lIns="349758" tIns="174879" rIns="349758" bIns="174879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60158" y="8401053"/>
            <a:ext cx="22682835" cy="23761306"/>
          </a:xfrm>
          <a:prstGeom prst="rect">
            <a:avLst/>
          </a:prstGeom>
        </p:spPr>
        <p:txBody>
          <a:bodyPr vert="horz" lIns="349758" tIns="174879" rIns="349758" bIns="174879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1260158" y="33370840"/>
            <a:ext cx="5880735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l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D3FBD-31F7-4EE0-AA39-396491C04F29}" type="datetimeFigureOut">
              <a:rPr lang="it-IT" smtClean="0"/>
              <a:t>30/04/2025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8611076" y="33370840"/>
            <a:ext cx="7980998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ct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8062258" y="33370840"/>
            <a:ext cx="5880735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32CFF-77B1-4474-851C-23E1713030D7}" type="slidenum">
              <a:rPr lang="it-IT" smtClean="0"/>
              <a:t>‹Nr.›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97580" rtl="0" eaLnBrk="1" latinLnBrk="0" hangingPunct="1">
        <a:spcBef>
          <a:spcPct val="0"/>
        </a:spcBef>
        <a:buNone/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593" indent="-1311593" algn="l" defTabSz="3497580" rtl="0" eaLnBrk="1" latinLnBrk="0" hangingPunct="1">
        <a:spcBef>
          <a:spcPct val="20000"/>
        </a:spcBef>
        <a:buFont typeface="Arial" pitchFamily="34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1784" indent="-1092994" algn="l" defTabSz="3497580" rtl="0" eaLnBrk="1" latinLnBrk="0" hangingPunct="1">
        <a:spcBef>
          <a:spcPct val="20000"/>
        </a:spcBef>
        <a:buFont typeface="Arial" pitchFamily="34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197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20765" indent="-874395" algn="l" defTabSz="3497580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9555" indent="-874395" algn="l" defTabSz="3497580" rtl="0" eaLnBrk="1" latinLnBrk="0" hangingPunct="1">
        <a:spcBef>
          <a:spcPct val="20000"/>
        </a:spcBef>
        <a:buFont typeface="Arial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834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713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592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471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717"/>
          <p:cNvSpPr>
            <a:spLocks noChangeArrowheads="1"/>
          </p:cNvSpPr>
          <p:nvPr/>
        </p:nvSpPr>
        <p:spPr bwMode="auto">
          <a:xfrm>
            <a:off x="589171" y="7345066"/>
            <a:ext cx="24325772" cy="2837096"/>
          </a:xfrm>
          <a:prstGeom prst="rect">
            <a:avLst/>
          </a:prstGeom>
          <a:solidFill>
            <a:schemeClr val="bg1"/>
          </a:solidFill>
          <a:ln w="57150">
            <a:solidFill>
              <a:srgbClr val="008000"/>
            </a:solidFill>
            <a:miter lim="800000"/>
            <a:headEnd/>
            <a:tailEnd/>
          </a:ln>
        </p:spPr>
        <p:txBody>
          <a:bodyPr wrap="square" lIns="75078" tIns="36880" rIns="75078" bIns="36880">
            <a:spAutoFit/>
          </a:bodyPr>
          <a:lstStyle/>
          <a:p>
            <a:pPr marL="101600" defTabSz="631825" eaLnBrk="0" hangingPunct="0">
              <a:lnSpc>
                <a:spcPct val="120000"/>
              </a:lnSpc>
            </a:pPr>
            <a:r>
              <a:rPr lang="it-IT" sz="44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Introduction</a:t>
            </a:r>
            <a:endParaRPr lang="it-IT" sz="4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101600" defTabSz="631825" eaLnBrk="0" hangingPunct="0">
              <a:lnSpc>
                <a:spcPct val="120000"/>
              </a:lnSpc>
            </a:pPr>
            <a:r>
              <a:rPr lang="en-US" sz="3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Abcdefghijklmnopqrstuwxyzoats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3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abcdefghijklmnopqrstuwxyz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3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abcdefghijklmnopqrstuwxyz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3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abcdefghijklmnopqrstuwxyz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</a:p>
          <a:p>
            <a:pPr marL="101600" defTabSz="631825" eaLnBrk="0" hangingPunct="0">
              <a:lnSpc>
                <a:spcPct val="120000"/>
              </a:lnSpc>
            </a:pPr>
            <a:r>
              <a:rPr lang="en-US" sz="3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abcdefghijklmnopqrstuwxyz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3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abcdefghijklmnopqrstuwxyz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3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abcdefghijklmnopqrstuwxyz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3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abcdefghijklmnopqrstuwxyz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3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abcdefghijklmnopqrstuwxyz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3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abcdefghijklmnopqrstuwxyz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endParaRPr lang="it-IT" sz="3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" name="Text Box 2555"/>
          <p:cNvSpPr txBox="1">
            <a:spLocks noChangeArrowheads="1"/>
          </p:cNvSpPr>
          <p:nvPr/>
        </p:nvSpPr>
        <p:spPr bwMode="auto">
          <a:xfrm>
            <a:off x="288206" y="3960690"/>
            <a:ext cx="24626736" cy="168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118" tIns="43059" rIns="86118" bIns="43059">
            <a:spAutoFit/>
          </a:bodyPr>
          <a:lstStyle/>
          <a:p>
            <a:pPr algn="ctr" defTabSz="862013">
              <a:spcBef>
                <a:spcPts val="600"/>
              </a:spcBef>
            </a:pPr>
            <a:r>
              <a:rPr lang="en-US" sz="5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TERRESTRIAL ECOSYSTEM: WILDLIFE MANAGEMENT, CONSERVATION &amp; GAME</a:t>
            </a:r>
            <a:r>
              <a:rPr lang="it-IT" sz="5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  <p:sp>
        <p:nvSpPr>
          <p:cNvPr id="7" name="Line 2552"/>
          <p:cNvSpPr>
            <a:spLocks noChangeShapeType="1"/>
          </p:cNvSpPr>
          <p:nvPr/>
        </p:nvSpPr>
        <p:spPr bwMode="auto">
          <a:xfrm>
            <a:off x="907807" y="5760890"/>
            <a:ext cx="23117043" cy="0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8" name="Text Box 2556"/>
          <p:cNvSpPr txBox="1">
            <a:spLocks noChangeArrowheads="1"/>
          </p:cNvSpPr>
          <p:nvPr/>
        </p:nvSpPr>
        <p:spPr bwMode="auto">
          <a:xfrm>
            <a:off x="863653" y="5924548"/>
            <a:ext cx="23475840" cy="132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118" tIns="43059" rIns="86118" bIns="43059">
            <a:spAutoFit/>
          </a:bodyPr>
          <a:lstStyle/>
          <a:p>
            <a:pPr defTabSz="862013">
              <a:lnSpc>
                <a:spcPct val="75000"/>
              </a:lnSpc>
              <a:spcBef>
                <a:spcPct val="50000"/>
              </a:spcBef>
            </a:pPr>
            <a:r>
              <a:rPr lang="en-US" sz="3800" b="1" u="sng" dirty="0">
                <a:effectLst/>
                <a:latin typeface="+mj-lt"/>
                <a:ea typeface="Times New Roman" panose="02020603050405020304" pitchFamily="18" charset="0"/>
              </a:rPr>
              <a:t>Presenting Author A.B.</a:t>
            </a:r>
            <a:r>
              <a:rPr lang="en-US" sz="3800" b="1" u="sng" baseline="30000" dirty="0">
                <a:effectLst/>
                <a:latin typeface="+mj-lt"/>
                <a:ea typeface="Times New Roman" panose="02020603050405020304" pitchFamily="18" charset="0"/>
              </a:rPr>
              <a:t>1</a:t>
            </a:r>
            <a:r>
              <a:rPr lang="en-US" sz="3800" b="1" u="sng" dirty="0">
                <a:effectLst/>
                <a:latin typeface="+mj-lt"/>
                <a:ea typeface="Times New Roman" panose="02020603050405020304" pitchFamily="18" charset="0"/>
              </a:rPr>
              <a:t>,</a:t>
            </a:r>
            <a:r>
              <a:rPr lang="en-US" sz="3800" b="1" dirty="0">
                <a:effectLst/>
                <a:latin typeface="+mj-lt"/>
                <a:ea typeface="Times New Roman" panose="02020603050405020304" pitchFamily="18" charset="0"/>
              </a:rPr>
              <a:t> Author C.D.</a:t>
            </a:r>
            <a:r>
              <a:rPr lang="en-US" sz="3800" b="1" baseline="30000" dirty="0">
                <a:effectLst/>
                <a:latin typeface="+mj-lt"/>
                <a:ea typeface="Times New Roman" panose="02020603050405020304" pitchFamily="18" charset="0"/>
              </a:rPr>
              <a:t>2</a:t>
            </a:r>
            <a:r>
              <a:rPr lang="en-US" sz="3800" b="1" dirty="0">
                <a:effectLst/>
                <a:latin typeface="+mj-lt"/>
                <a:ea typeface="Times New Roman" panose="02020603050405020304" pitchFamily="18" charset="0"/>
              </a:rPr>
              <a:t>, Author E.F.</a:t>
            </a:r>
            <a:r>
              <a:rPr lang="en-US" sz="3800" b="1" baseline="30000" dirty="0">
                <a:effectLst/>
                <a:latin typeface="+mj-lt"/>
                <a:ea typeface="Times New Roman" panose="02020603050405020304" pitchFamily="18" charset="0"/>
              </a:rPr>
              <a:t>3</a:t>
            </a:r>
            <a:r>
              <a:rPr lang="en-US" sz="3800" b="1" dirty="0">
                <a:effectLst/>
                <a:latin typeface="+mj-lt"/>
                <a:ea typeface="Times New Roman" panose="02020603050405020304" pitchFamily="18" charset="0"/>
              </a:rPr>
              <a:t>, Author G.H.</a:t>
            </a:r>
            <a:r>
              <a:rPr lang="en-US" sz="3800" b="1" baseline="30000" dirty="0">
                <a:effectLst/>
                <a:latin typeface="+mj-lt"/>
                <a:ea typeface="Times New Roman" panose="02020603050405020304" pitchFamily="18" charset="0"/>
              </a:rPr>
              <a:t>4</a:t>
            </a:r>
            <a:r>
              <a:rPr lang="it-IT" sz="3800" b="1" dirty="0">
                <a:latin typeface="+mj-lt"/>
                <a:ea typeface="Calibri" pitchFamily="34" charset="0"/>
                <a:cs typeface="Calibri" pitchFamily="34" charset="0"/>
              </a:rPr>
              <a:t>  </a:t>
            </a:r>
            <a:endParaRPr lang="it-IT" sz="3800" b="1" baseline="30000" dirty="0">
              <a:latin typeface="+mj-lt"/>
              <a:ea typeface="Calibri" pitchFamily="34" charset="0"/>
              <a:cs typeface="Calibri" pitchFamily="34" charset="0"/>
            </a:endParaRPr>
          </a:p>
          <a:p>
            <a:pPr defTabSz="862013">
              <a:lnSpc>
                <a:spcPct val="65000"/>
              </a:lnSpc>
              <a:spcBef>
                <a:spcPct val="50000"/>
              </a:spcBef>
            </a:pPr>
            <a:r>
              <a:rPr lang="it-IT" sz="2800" baseline="30000" dirty="0">
                <a:latin typeface="+mj-lt"/>
                <a:ea typeface="Calibri" pitchFamily="34" charset="0"/>
                <a:cs typeface="Calibri" pitchFamily="34" charset="0"/>
              </a:rPr>
              <a:t>1</a:t>
            </a:r>
            <a:r>
              <a:rPr lang="en-US" sz="2800" i="1" dirty="0">
                <a:effectLst/>
                <a:latin typeface="+mj-lt"/>
                <a:ea typeface="Times New Roman" panose="02020603050405020304" pitchFamily="18" charset="0"/>
              </a:rPr>
              <a:t>Institution, Country, </a:t>
            </a:r>
            <a:r>
              <a:rPr lang="en-US" sz="2800" i="1" dirty="0" err="1">
                <a:effectLst/>
                <a:latin typeface="+mj-lt"/>
                <a:ea typeface="Times New Roman" panose="02020603050405020304" pitchFamily="18" charset="0"/>
              </a:rPr>
              <a:t>email@.author</a:t>
            </a:r>
            <a:r>
              <a:rPr lang="en-US" sz="2800" i="1" dirty="0"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2800" i="1" baseline="30000" dirty="0">
                <a:effectLst/>
                <a:latin typeface="+mj-lt"/>
                <a:ea typeface="Times New Roman" panose="02020603050405020304" pitchFamily="18" charset="0"/>
              </a:rPr>
              <a:t>2</a:t>
            </a:r>
            <a:r>
              <a:rPr lang="en-US" sz="2800" i="1" dirty="0">
                <a:effectLst/>
                <a:latin typeface="+mj-lt"/>
                <a:ea typeface="Times New Roman" panose="02020603050405020304" pitchFamily="18" charset="0"/>
              </a:rPr>
              <a:t>Institution, Country, </a:t>
            </a:r>
            <a:r>
              <a:rPr lang="en-US" sz="2800" i="1" dirty="0" err="1">
                <a:effectLst/>
                <a:latin typeface="+mj-lt"/>
                <a:ea typeface="Times New Roman" panose="02020603050405020304" pitchFamily="18" charset="0"/>
              </a:rPr>
              <a:t>email@corresponding.author</a:t>
            </a:r>
            <a:r>
              <a:rPr lang="en-US" sz="2800" i="1" dirty="0"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2800" i="1" baseline="30000" dirty="0">
                <a:effectLst/>
                <a:latin typeface="+mj-lt"/>
                <a:ea typeface="Times New Roman" panose="02020603050405020304" pitchFamily="18" charset="0"/>
              </a:rPr>
              <a:t>3</a:t>
            </a:r>
            <a:r>
              <a:rPr lang="en-US" sz="2800" i="1" dirty="0">
                <a:effectLst/>
                <a:latin typeface="+mj-lt"/>
                <a:ea typeface="Times New Roman" panose="02020603050405020304" pitchFamily="18" charset="0"/>
              </a:rPr>
              <a:t>Institution, Country, </a:t>
            </a:r>
            <a:r>
              <a:rPr lang="en-US" sz="2800" i="1" dirty="0" err="1">
                <a:effectLst/>
                <a:latin typeface="+mj-lt"/>
                <a:ea typeface="Times New Roman" panose="02020603050405020304" pitchFamily="18" charset="0"/>
              </a:rPr>
              <a:t>email@.author</a:t>
            </a:r>
            <a:r>
              <a:rPr lang="en-US" sz="2800" i="1" dirty="0"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2800" i="1" baseline="30000" dirty="0">
                <a:effectLst/>
                <a:latin typeface="+mj-lt"/>
                <a:ea typeface="Times New Roman" panose="02020603050405020304" pitchFamily="18" charset="0"/>
              </a:rPr>
              <a:t>4</a:t>
            </a:r>
            <a:r>
              <a:rPr lang="en-US" sz="2800" i="1" dirty="0">
                <a:effectLst/>
                <a:latin typeface="+mj-lt"/>
                <a:ea typeface="Times New Roman" panose="02020603050405020304" pitchFamily="18" charset="0"/>
              </a:rPr>
              <a:t>Institution, Country, </a:t>
            </a:r>
            <a:r>
              <a:rPr lang="en-US" sz="2800" i="1" dirty="0" err="1">
                <a:effectLst/>
                <a:latin typeface="+mj-lt"/>
                <a:ea typeface="Times New Roman" panose="02020603050405020304" pitchFamily="18" charset="0"/>
              </a:rPr>
              <a:t>email@.author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it-IT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8" name="Rectangle 2718"/>
          <p:cNvSpPr>
            <a:spLocks noChangeArrowheads="1"/>
          </p:cNvSpPr>
          <p:nvPr/>
        </p:nvSpPr>
        <p:spPr bwMode="auto">
          <a:xfrm>
            <a:off x="554197" y="29451522"/>
            <a:ext cx="24325769" cy="3737021"/>
          </a:xfrm>
          <a:prstGeom prst="rect">
            <a:avLst/>
          </a:prstGeom>
          <a:noFill/>
          <a:ln w="5715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square" lIns="75078" tIns="36880" rIns="75078" bIns="36880">
            <a:spAutoFit/>
          </a:bodyPr>
          <a:lstStyle/>
          <a:p>
            <a:pPr marL="101600" algn="just" defTabSz="631825">
              <a:spcBef>
                <a:spcPct val="50000"/>
              </a:spcBef>
              <a:defRPr/>
            </a:pPr>
            <a:r>
              <a:rPr lang="it-IT" sz="4400" b="1" dirty="0">
                <a:latin typeface="Calibri" pitchFamily="34" charset="0"/>
                <a:cs typeface="Calibri" pitchFamily="34" charset="0"/>
              </a:rPr>
              <a:t>Conclusions</a:t>
            </a:r>
          </a:p>
          <a:p>
            <a:pPr marL="101600" defTabSz="631825">
              <a:spcBef>
                <a:spcPct val="50000"/>
              </a:spcBef>
              <a:defRPr/>
            </a:pPr>
            <a:r>
              <a:rPr lang="da-DK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3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bcdefghijklmnopqrstuwxyz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3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abcdefghijklmnopqrstuwxyz</a:t>
            </a:r>
            <a:r>
              <a:rPr lang="da-DK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A</a:t>
            </a:r>
            <a:r>
              <a:rPr lang="en-US" sz="3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bcdefghijklmnopqrstuwxyz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3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abcdefghijklmnopqrstuwxyz</a:t>
            </a:r>
            <a:r>
              <a:rPr lang="da-DK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A</a:t>
            </a:r>
            <a:r>
              <a:rPr lang="en-US" sz="3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bcdefghijklmnopqrstuwxyz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3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abcdefghijklmnopqrstuwxyz</a:t>
            </a:r>
            <a:r>
              <a:rPr lang="da-DK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A</a:t>
            </a:r>
            <a:r>
              <a:rPr lang="en-US" sz="3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bcdefghijklmnopqrstuwxyz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3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abcdefghijklmnopqrstuwxyz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da-DK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3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bcdefghijklmnopqrstuwxyz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3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abcdefghijklmnopqrstuwxyz</a:t>
            </a:r>
            <a:r>
              <a:rPr lang="da-DK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A</a:t>
            </a:r>
            <a:r>
              <a:rPr lang="en-US" sz="3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bcdefghijklmnopqrstuwxyz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3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abcdefghijklmnopqrstuwxyz</a:t>
            </a:r>
            <a:r>
              <a:rPr lang="da-DK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A</a:t>
            </a:r>
            <a:r>
              <a:rPr lang="en-US" sz="3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bcdefghijklmnopqrstuwxyz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3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abcdefghijklmnopqrstuwxyz</a:t>
            </a:r>
            <a:r>
              <a:rPr lang="da-DK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A</a:t>
            </a:r>
            <a:r>
              <a:rPr lang="en-US" sz="3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bcdefghijklmnopqrstuwxyz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3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abcdefghijklmnopqrstuwxyz</a:t>
            </a:r>
            <a:r>
              <a:rPr lang="en-US" sz="3600" dirty="0">
                <a:latin typeface="Calibri" pitchFamily="34" charset="0"/>
                <a:cs typeface="Calibri" pitchFamily="34" charset="0"/>
              </a:rPr>
              <a:t>.</a:t>
            </a:r>
            <a:endParaRPr lang="it-IT" sz="3600" dirty="0">
              <a:latin typeface="Calibri" pitchFamily="34" charset="0"/>
              <a:cs typeface="Calibri" pitchFamily="34" charset="0"/>
            </a:endParaRPr>
          </a:p>
          <a:p>
            <a:pPr marL="101600" algn="just" defTabSz="631825">
              <a:defRPr/>
            </a:pP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54">
            <a:extLst>
              <a:ext uri="{FF2B5EF4-FFF2-40B4-BE49-F238E27FC236}">
                <a16:creationId xmlns:a16="http://schemas.microsoft.com/office/drawing/2014/main" id="{3FD723E2-247C-3048-9823-918CB48EC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55635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0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5385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5385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5385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5385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7000">
              <a:latin typeface="Arial" panose="020B0604020202020204" pitchFamily="34" charset="0"/>
            </a:endParaRPr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25A374E4-0535-7C49-8862-38854369A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2055" y="1417581"/>
            <a:ext cx="16740187" cy="1897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ctr" defTabSz="914400">
              <a:defRPr/>
            </a:pPr>
            <a:r>
              <a:rPr lang="it-IT" sz="5400" b="1" i="1" dirty="0">
                <a:latin typeface="+mj-lt"/>
                <a:ea typeface="Verdana" pitchFamily="34" charset="0"/>
                <a:cs typeface="Verdana" pitchFamily="34" charset="0"/>
              </a:rPr>
              <a:t> 13th International Symposium on Wild Fauna</a:t>
            </a:r>
          </a:p>
          <a:p>
            <a:pPr indent="450850" algn="ctr" defTabSz="914400">
              <a:defRPr/>
            </a:pPr>
            <a:endParaRPr lang="it-IT" sz="1400" b="1" i="1" dirty="0">
              <a:latin typeface="+mj-lt"/>
              <a:ea typeface="Verdana" pitchFamily="34" charset="0"/>
              <a:cs typeface="Verdana" pitchFamily="34" charset="0"/>
            </a:endParaRPr>
          </a:p>
          <a:p>
            <a:pPr indent="450850" algn="ctr" defTabSz="914400">
              <a:lnSpc>
                <a:spcPct val="120000"/>
              </a:lnSpc>
              <a:defRPr/>
            </a:pPr>
            <a:r>
              <a:rPr lang="it-IT" sz="4400" b="1" i="1" dirty="0">
                <a:latin typeface="+mj-lt"/>
                <a:ea typeface="Verdana" pitchFamily="34" charset="0"/>
                <a:cs typeface="Verdana" pitchFamily="34" charset="0"/>
              </a:rPr>
              <a:t>Natural History Museum, 12-15 June 2025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C895E399-9E61-882D-1430-DD1653C26D02}"/>
              </a:ext>
            </a:extLst>
          </p:cNvPr>
          <p:cNvSpPr/>
          <p:nvPr/>
        </p:nvSpPr>
        <p:spPr>
          <a:xfrm>
            <a:off x="579023" y="21386627"/>
            <a:ext cx="24325769" cy="7848872"/>
          </a:xfrm>
          <a:prstGeom prst="rect">
            <a:avLst/>
          </a:prstGeom>
          <a:noFill/>
          <a:ln w="57150">
            <a:solidFill>
              <a:srgbClr val="008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7" name="Gruppo 36">
            <a:extLst>
              <a:ext uri="{FF2B5EF4-FFF2-40B4-BE49-F238E27FC236}">
                <a16:creationId xmlns:a16="http://schemas.microsoft.com/office/drawing/2014/main" id="{90FAF300-8683-0AB4-85BF-51ED0ED45362}"/>
              </a:ext>
            </a:extLst>
          </p:cNvPr>
          <p:cNvGrpSpPr/>
          <p:nvPr/>
        </p:nvGrpSpPr>
        <p:grpSpPr>
          <a:xfrm>
            <a:off x="554198" y="9729690"/>
            <a:ext cx="24336072" cy="11378093"/>
            <a:chOff x="589173" y="12136335"/>
            <a:chExt cx="24336072" cy="11378093"/>
          </a:xfrm>
        </p:grpSpPr>
        <p:sp>
          <p:nvSpPr>
            <p:cNvPr id="24" name="CasellaDiTesto 23"/>
            <p:cNvSpPr txBox="1"/>
            <p:nvPr/>
          </p:nvSpPr>
          <p:spPr>
            <a:xfrm>
              <a:off x="12747124" y="12401105"/>
              <a:ext cx="12178121" cy="10684784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pPr marL="101600" algn="just" defTabSz="631825" eaLnBrk="0" hangingPunct="0">
                <a:lnSpc>
                  <a:spcPct val="120000"/>
                </a:lnSpc>
                <a:spcBef>
                  <a:spcPct val="50000"/>
                </a:spcBef>
                <a:defRPr/>
              </a:pPr>
              <a:endParaRPr lang="en-US" sz="3600" dirty="0"/>
            </a:p>
            <a:p>
              <a:pPr marL="101600" defTabSz="631825" eaLnBrk="0" hangingPunct="0">
                <a:lnSpc>
                  <a:spcPct val="120000"/>
                </a:lnSpc>
              </a:pPr>
              <a:endParaRPr lang="en-US" sz="3600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  <a:p>
              <a:pPr marL="101600" defTabSz="631825" eaLnBrk="0" hangingPunct="0">
                <a:lnSpc>
                  <a:spcPct val="120000"/>
                </a:lnSpc>
              </a:pPr>
              <a:r>
                <a:rPr lang="da-DK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A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bcdefghijklmnopqrstuwxyz</a:t>
              </a:r>
              <a:r>
                <a:rPr lang="en-US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abcdefghijklmnopqrstuwxyz</a:t>
              </a:r>
              <a:endParaRPr lang="da-DK" sz="3600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  <a:p>
              <a:pPr marL="101600" defTabSz="631825" eaLnBrk="0" hangingPunct="0">
                <a:lnSpc>
                  <a:spcPct val="120000"/>
                </a:lnSpc>
              </a:pPr>
              <a:r>
                <a:rPr lang="da-DK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A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bcdefghijklmnopqrstuwxyz</a:t>
              </a:r>
              <a:r>
                <a:rPr lang="en-US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abcdefghijklmnopqrstuwxyz</a:t>
              </a:r>
              <a:endParaRPr lang="en-US" sz="3600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  <a:p>
              <a:pPr marL="101600" defTabSz="631825" eaLnBrk="0" hangingPunct="0">
                <a:lnSpc>
                  <a:spcPct val="120000"/>
                </a:lnSpc>
              </a:pPr>
              <a:r>
                <a:rPr lang="da-DK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A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bcdefghijklmnopqrstuwxyz</a:t>
              </a:r>
              <a:r>
                <a:rPr lang="en-US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abcdefghijklmnopqrstuwxyz</a:t>
              </a:r>
              <a:endParaRPr lang="en-US" sz="3600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  <a:p>
              <a:pPr marL="101600" defTabSz="631825" eaLnBrk="0" hangingPunct="0">
                <a:lnSpc>
                  <a:spcPct val="120000"/>
                </a:lnSpc>
              </a:pPr>
              <a:r>
                <a:rPr lang="da-DK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A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bcdefghijklmnopqrstuwxyz</a:t>
              </a:r>
              <a:r>
                <a:rPr lang="en-US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abcdefghijklmnopqrstuwxyz</a:t>
              </a:r>
              <a:endParaRPr lang="da-DK" sz="3600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  <a:p>
              <a:pPr marL="101600" defTabSz="631825" eaLnBrk="0" hangingPunct="0">
                <a:lnSpc>
                  <a:spcPct val="120000"/>
                </a:lnSpc>
              </a:pPr>
              <a:r>
                <a:rPr lang="da-DK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A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bcdefghijklmnopqrstuwxyz</a:t>
              </a:r>
              <a:r>
                <a:rPr lang="en-US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abcdefghijklmnopqrstuwxyz</a:t>
              </a:r>
              <a:endParaRPr lang="en-US" sz="3600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  <a:p>
              <a:pPr marL="101600" defTabSz="631825" eaLnBrk="0" hangingPunct="0">
                <a:lnSpc>
                  <a:spcPct val="120000"/>
                </a:lnSpc>
              </a:pPr>
              <a:r>
                <a:rPr lang="da-DK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A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bcdefghijklmnopqrstuwxyz</a:t>
              </a:r>
              <a:r>
                <a:rPr lang="en-US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abcdefghijklmnopqrstuwxyz</a:t>
              </a:r>
              <a:r>
                <a:rPr lang="da-DK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A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bcdefghijklmnopqrstuwxyz</a:t>
              </a:r>
              <a:r>
                <a:rPr lang="en-US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abcdefghijklmnopqrstuwxyz</a:t>
              </a:r>
              <a:r>
                <a:rPr lang="da-DK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A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bcdefghijklmnopqrstuwxyz</a:t>
              </a:r>
              <a:r>
                <a:rPr lang="en-US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abcdefghijklmnopqrstuwxyz</a:t>
              </a:r>
              <a:r>
                <a:rPr lang="da-DK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A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bcdefghijklmnopqrstuwxyz</a:t>
              </a:r>
              <a:r>
                <a:rPr lang="en-US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abcdefghijklmnopqrstuwxyz</a:t>
              </a:r>
              <a:endParaRPr lang="en-US" sz="3600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  <a:p>
              <a:pPr marL="101600" defTabSz="631825" eaLnBrk="0" hangingPunct="0">
                <a:lnSpc>
                  <a:spcPct val="120000"/>
                </a:lnSpc>
              </a:pPr>
              <a:r>
                <a:rPr lang="da-DK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A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bcdefghijklmnopqrstuwxyz</a:t>
              </a:r>
              <a:r>
                <a:rPr lang="en-US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abcdefghijklmnopqrstuwxyz</a:t>
              </a:r>
              <a:r>
                <a:rPr lang="da-DK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A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bcdefghijklmnopqrstuwxyz</a:t>
              </a:r>
              <a:r>
                <a:rPr lang="en-US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abcdefghijklmnopqrstuwxyz</a:t>
              </a:r>
              <a:r>
                <a:rPr lang="da-DK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A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bcdefghijklmnopqrstuwxyz</a:t>
              </a:r>
              <a:r>
                <a:rPr lang="en-US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abcdefghijklmnopqrstuwxyz</a:t>
              </a:r>
              <a:r>
                <a:rPr lang="da-DK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A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bcdefghijklmnopqrstuwxyz</a:t>
              </a:r>
              <a:r>
                <a:rPr lang="en-US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abcdefghijklmnopqrstuwxyz</a:t>
              </a:r>
              <a:endParaRPr lang="da-DK" sz="3600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  <a:p>
              <a:pPr marL="101600" defTabSz="631825" eaLnBrk="0" hangingPunct="0">
                <a:lnSpc>
                  <a:spcPct val="120000"/>
                </a:lnSpc>
              </a:pPr>
              <a:r>
                <a:rPr lang="da-DK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A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bcdefghijklmnopqrstuwxyz</a:t>
              </a:r>
              <a:r>
                <a:rPr lang="en-US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abcdefghijklmnopqrstuwxyz</a:t>
              </a:r>
              <a:r>
                <a:rPr lang="en-US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. </a:t>
              </a:r>
            </a:p>
          </p:txBody>
        </p:sp>
        <p:sp>
          <p:nvSpPr>
            <p:cNvPr id="2" name="CasellaDiTesto 1"/>
            <p:cNvSpPr txBox="1"/>
            <p:nvPr/>
          </p:nvSpPr>
          <p:spPr>
            <a:xfrm>
              <a:off x="624143" y="12136335"/>
              <a:ext cx="11553666" cy="11349582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pPr marL="101600" defTabSz="631825" eaLnBrk="0" hangingPunct="0">
                <a:lnSpc>
                  <a:spcPct val="120000"/>
                </a:lnSpc>
              </a:pPr>
              <a:endParaRPr lang="en-US" sz="3600" b="1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  <a:p>
              <a:pPr marL="101600" algn="just" defTabSz="631825" eaLnBrk="0" hangingPunct="0">
                <a:lnSpc>
                  <a:spcPct val="120000"/>
                </a:lnSpc>
              </a:pPr>
              <a:endParaRPr lang="en-US" sz="3600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  <a:p>
              <a:pPr marL="101600" defTabSz="631825" eaLnBrk="0" hangingPunct="0">
                <a:lnSpc>
                  <a:spcPct val="120000"/>
                </a:lnSpc>
              </a:pP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Abcdefghijklmnopqrstuwxyz</a:t>
              </a:r>
              <a:r>
                <a:rPr lang="en-US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abcdefghijklmnopqrstuwxyz</a:t>
              </a:r>
              <a:r>
                <a:rPr lang="en-US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abcdefghijklmnopqrstuwxyz</a:t>
              </a:r>
              <a:r>
                <a:rPr lang="en-US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abcdefghijklmnopqrstuwxyz</a:t>
              </a:r>
              <a:r>
                <a:rPr lang="en-US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 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abcdefghijklmnopqrstuwxyz</a:t>
              </a:r>
              <a:r>
                <a:rPr lang="en-US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abcdefghijklmnopqrstuwxyz</a:t>
              </a:r>
              <a:r>
                <a:rPr lang="en-US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abcdefghijklmnopqrstuwxyz</a:t>
              </a:r>
              <a:r>
                <a:rPr lang="en-US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abcdefghijklmnopqrstuwxyz</a:t>
              </a:r>
              <a:r>
                <a:rPr lang="en-US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abcdefghijklmnopqrstuwxyz</a:t>
              </a:r>
              <a:r>
                <a:rPr lang="en-US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abcdefghijklmnopqrstuwxyz</a:t>
              </a:r>
              <a:r>
                <a:rPr lang="en-US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 </a:t>
              </a:r>
            </a:p>
            <a:p>
              <a:pPr marL="101600" algn="ctr" defTabSz="631825" eaLnBrk="0" hangingPunct="0">
                <a:lnSpc>
                  <a:spcPct val="120000"/>
                </a:lnSpc>
              </a:pPr>
              <a:r>
                <a:rPr lang="en-US" sz="3600" b="1" dirty="0">
                  <a:effectLst/>
                  <a:latin typeface="+mj-lt"/>
                  <a:ea typeface="Times New Roman" panose="02020603050405020304" pitchFamily="18" charset="0"/>
                </a:rPr>
                <a:t>E</a:t>
              </a:r>
              <a:r>
                <a:rPr lang="en-US" sz="3600" b="1" baseline="-25000" dirty="0">
                  <a:effectLst/>
                  <a:latin typeface="+mj-lt"/>
                  <a:ea typeface="Times New Roman" panose="02020603050405020304" pitchFamily="18" charset="0"/>
                </a:rPr>
                <a:t>kin</a:t>
              </a:r>
              <a:r>
                <a:rPr lang="en-US" sz="3600" b="1" dirty="0">
                  <a:effectLst/>
                  <a:latin typeface="+mj-lt"/>
                  <a:ea typeface="Times New Roman" panose="02020603050405020304" pitchFamily="18" charset="0"/>
                </a:rPr>
                <a:t>=1/2mv²</a:t>
              </a:r>
              <a:endParaRPr lang="da-DK" sz="3600" b="1" dirty="0">
                <a:latin typeface="+mj-lt"/>
                <a:ea typeface="Calibri" pitchFamily="34" charset="0"/>
                <a:cs typeface="Calibri" pitchFamily="34" charset="0"/>
              </a:endParaRPr>
            </a:p>
            <a:p>
              <a:pPr marL="101600" defTabSz="631825" eaLnBrk="0" hangingPunct="0">
                <a:lnSpc>
                  <a:spcPct val="120000"/>
                </a:lnSpc>
              </a:pPr>
              <a:r>
                <a:rPr lang="da-DK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A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bcdefghijklmnopqrstuwxyz</a:t>
              </a:r>
              <a:r>
                <a:rPr lang="en-US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abcdefghijklmnopqrstuwxyz</a:t>
              </a:r>
              <a:endParaRPr lang="da-DK" sz="3600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  <a:p>
              <a:pPr marL="101600" defTabSz="631825" eaLnBrk="0" hangingPunct="0">
                <a:lnSpc>
                  <a:spcPct val="120000"/>
                </a:lnSpc>
              </a:pPr>
              <a:r>
                <a:rPr lang="da-DK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A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bcdefghijklmnopqrstuwxyz</a:t>
              </a:r>
              <a:r>
                <a:rPr lang="en-US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abcdefghijklmnopqrstuwxyz</a:t>
              </a:r>
              <a:endParaRPr lang="en-US" sz="3600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  <a:p>
              <a:pPr marL="101600" defTabSz="631825" eaLnBrk="0" hangingPunct="0">
                <a:lnSpc>
                  <a:spcPct val="120000"/>
                </a:lnSpc>
              </a:pPr>
              <a:r>
                <a:rPr lang="da-DK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A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bcdefghijklmnopqrstuwxyz</a:t>
              </a:r>
              <a:r>
                <a:rPr lang="en-US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abcdefghijklmnopqrstuwxyz</a:t>
              </a:r>
              <a:endParaRPr lang="en-US" sz="3600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  <a:p>
              <a:pPr marL="101600" defTabSz="631825" eaLnBrk="0" hangingPunct="0">
                <a:lnSpc>
                  <a:spcPct val="120000"/>
                </a:lnSpc>
              </a:pPr>
              <a:r>
                <a:rPr lang="da-DK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A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bcdefghijklmnopqrstuwxyz</a:t>
              </a:r>
              <a:r>
                <a:rPr lang="en-US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abcdefghijklmnopqrstuwxyz</a:t>
              </a:r>
              <a:endParaRPr lang="da-DK" sz="3600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  <a:p>
              <a:pPr marL="101600" defTabSz="631825" eaLnBrk="0" hangingPunct="0">
                <a:lnSpc>
                  <a:spcPct val="120000"/>
                </a:lnSpc>
              </a:pPr>
              <a:r>
                <a:rPr lang="da-DK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A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bcdefghijklmnopqrstuwxyz</a:t>
              </a:r>
              <a:r>
                <a:rPr lang="en-US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abcdefghijklmnopqrstuwxyz</a:t>
              </a:r>
              <a:endParaRPr lang="en-US" sz="3600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  <a:p>
              <a:pPr marL="101600" defTabSz="631825" eaLnBrk="0" hangingPunct="0">
                <a:lnSpc>
                  <a:spcPct val="120000"/>
                </a:lnSpc>
              </a:pPr>
              <a:r>
                <a:rPr lang="da-DK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A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bcdefghijklmnopqrstuwxyz</a:t>
              </a:r>
              <a:r>
                <a:rPr lang="en-US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abcdefghijklmnopqrstuwxyz</a:t>
              </a:r>
              <a:r>
                <a:rPr lang="da-DK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A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bcdefghijklmnopqrstuwxyz</a:t>
              </a:r>
              <a:r>
                <a:rPr lang="en-US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abcdefghijklmnopqrstuwxyz</a:t>
              </a:r>
              <a:r>
                <a:rPr lang="da-DK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A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bcdefghijklmnopqrstuwxyz</a:t>
              </a:r>
              <a:r>
                <a:rPr lang="en-US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abcdefghijklmnopqrstuwxyz</a:t>
              </a:r>
              <a:r>
                <a:rPr lang="da-DK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A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bcdefghijklmnopqrstuwxyz</a:t>
              </a:r>
              <a:r>
                <a:rPr lang="en-US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n-US" sz="36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abcdefghijklmnopqrstuwxyz</a:t>
              </a:r>
              <a:r>
                <a:rPr lang="en-US" sz="3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. </a:t>
              </a:r>
              <a:endParaRPr lang="da-DK" sz="3600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  <p:sp>
          <p:nvSpPr>
            <p:cNvPr id="4" name="Rettangolo 3">
              <a:extLst>
                <a:ext uri="{FF2B5EF4-FFF2-40B4-BE49-F238E27FC236}">
                  <a16:creationId xmlns:a16="http://schemas.microsoft.com/office/drawing/2014/main" id="{5E30AA74-1530-1C5C-39BD-F7B897D3E966}"/>
                </a:ext>
              </a:extLst>
            </p:cNvPr>
            <p:cNvSpPr/>
            <p:nvPr/>
          </p:nvSpPr>
          <p:spPr>
            <a:xfrm>
              <a:off x="589173" y="12741552"/>
              <a:ext cx="11642468" cy="10772876"/>
            </a:xfrm>
            <a:prstGeom prst="rect">
              <a:avLst/>
            </a:prstGeom>
            <a:noFill/>
            <a:ln w="57150">
              <a:solidFill>
                <a:srgbClr val="008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ttangolo 5">
              <a:extLst>
                <a:ext uri="{FF2B5EF4-FFF2-40B4-BE49-F238E27FC236}">
                  <a16:creationId xmlns:a16="http://schemas.microsoft.com/office/drawing/2014/main" id="{A1F2A3B0-7C69-63FA-2FF6-BC0DCB5251AD}"/>
                </a:ext>
              </a:extLst>
            </p:cNvPr>
            <p:cNvSpPr/>
            <p:nvPr/>
          </p:nvSpPr>
          <p:spPr>
            <a:xfrm>
              <a:off x="12551269" y="12728370"/>
              <a:ext cx="12363673" cy="10786058"/>
            </a:xfrm>
            <a:prstGeom prst="rect">
              <a:avLst/>
            </a:prstGeom>
            <a:noFill/>
            <a:ln w="57150">
              <a:solidFill>
                <a:srgbClr val="008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5CC34D98-A700-D76C-9C11-879A59E3BC27}"/>
                </a:ext>
              </a:extLst>
            </p:cNvPr>
            <p:cNvSpPr/>
            <p:nvPr/>
          </p:nvSpPr>
          <p:spPr>
            <a:xfrm>
              <a:off x="1469462" y="12606063"/>
              <a:ext cx="9793088" cy="96758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1600" algn="ctr" defTabSz="631825" eaLnBrk="0" hangingPunct="0">
                <a:lnSpc>
                  <a:spcPct val="120000"/>
                </a:lnSpc>
              </a:pPr>
              <a:r>
                <a:rPr lang="en-US" sz="4000" b="1" dirty="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Materials and Methods</a:t>
              </a:r>
            </a:p>
          </p:txBody>
        </p:sp>
        <p:sp>
          <p:nvSpPr>
            <p:cNvPr id="14" name="Rettangolo 13">
              <a:extLst>
                <a:ext uri="{FF2B5EF4-FFF2-40B4-BE49-F238E27FC236}">
                  <a16:creationId xmlns:a16="http://schemas.microsoft.com/office/drawing/2014/main" id="{80309DF8-4AF5-B759-AA84-5F9402A5B3AD}"/>
                </a:ext>
              </a:extLst>
            </p:cNvPr>
            <p:cNvSpPr/>
            <p:nvPr/>
          </p:nvSpPr>
          <p:spPr>
            <a:xfrm>
              <a:off x="17472965" y="12726495"/>
              <a:ext cx="2520280" cy="67703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1600" algn="ctr" defTabSz="631825" eaLnBrk="0" hangingPunct="0">
                <a:lnSpc>
                  <a:spcPct val="120000"/>
                </a:lnSpc>
                <a:spcBef>
                  <a:spcPct val="50000"/>
                </a:spcBef>
                <a:defRPr/>
              </a:pPr>
              <a:r>
                <a:rPr lang="en-US" sz="4000" b="1" dirty="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Results</a:t>
              </a:r>
            </a:p>
          </p:txBody>
        </p:sp>
      </p:grpSp>
      <p:pic>
        <p:nvPicPr>
          <p:cNvPr id="12" name="Elemento grafico 11">
            <a:extLst>
              <a:ext uri="{FF2B5EF4-FFF2-40B4-BE49-F238E27FC236}">
                <a16:creationId xmlns:a16="http://schemas.microsoft.com/office/drawing/2014/main" id="{7EFAA2E2-40B6-ECDE-3AB4-AEC71E7DC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5090" y="21674658"/>
            <a:ext cx="23573789" cy="6993487"/>
          </a:xfrm>
          <a:prstGeom prst="rect">
            <a:avLst/>
          </a:prstGeom>
        </p:spPr>
      </p:pic>
      <p:pic>
        <p:nvPicPr>
          <p:cNvPr id="13" name="Immagine 12" descr="Immagine che contiene testo, Elementi grafici, logo, Carattere&#10;&#10;Il contenuto generato dall'IA potrebbe non essere corretto.">
            <a:extLst>
              <a:ext uri="{FF2B5EF4-FFF2-40B4-BE49-F238E27FC236}">
                <a16:creationId xmlns:a16="http://schemas.microsoft.com/office/drawing/2014/main" id="{1CA69F75-C672-D117-F829-93028756D2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824" y="437751"/>
            <a:ext cx="4071903" cy="3472319"/>
          </a:xfrm>
          <a:prstGeom prst="rect">
            <a:avLst/>
          </a:prstGeom>
        </p:spPr>
      </p:pic>
      <p:sp>
        <p:nvSpPr>
          <p:cNvPr id="21" name="Rettangolo 20">
            <a:extLst>
              <a:ext uri="{FF2B5EF4-FFF2-40B4-BE49-F238E27FC236}">
                <a16:creationId xmlns:a16="http://schemas.microsoft.com/office/drawing/2014/main" id="{0929A631-9A2A-240C-1205-758B1A445B8C}"/>
              </a:ext>
            </a:extLst>
          </p:cNvPr>
          <p:cNvSpPr/>
          <p:nvPr/>
        </p:nvSpPr>
        <p:spPr>
          <a:xfrm>
            <a:off x="20313186" y="527450"/>
            <a:ext cx="4745773" cy="3239685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chemeClr val="tx1"/>
                </a:solidFill>
              </a:rPr>
              <a:t>Institutional</a:t>
            </a:r>
            <a:r>
              <a:rPr lang="it-IT" dirty="0">
                <a:solidFill>
                  <a:schemeClr val="tx1"/>
                </a:solidFill>
              </a:rPr>
              <a:t> Logo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3690A1DC-076F-32CB-4898-8577B55BD381}"/>
              </a:ext>
            </a:extLst>
          </p:cNvPr>
          <p:cNvSpPr txBox="1"/>
          <p:nvPr/>
        </p:nvSpPr>
        <p:spPr>
          <a:xfrm>
            <a:off x="864271" y="28650723"/>
            <a:ext cx="150496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Figure 1. </a:t>
            </a:r>
            <a:r>
              <a:rPr lang="da-DK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32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bcdefghijklmnopqrstuwxyz</a:t>
            </a:r>
            <a:endParaRPr lang="en-GB" sz="3200" dirty="0"/>
          </a:p>
        </p:txBody>
      </p:sp>
      <p:sp>
        <p:nvSpPr>
          <p:cNvPr id="22" name="Rectangle 2718">
            <a:extLst>
              <a:ext uri="{FF2B5EF4-FFF2-40B4-BE49-F238E27FC236}">
                <a16:creationId xmlns:a16="http://schemas.microsoft.com/office/drawing/2014/main" id="{BD5C51CC-924A-3FB9-6804-D016316BC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231" y="33483970"/>
            <a:ext cx="24325769" cy="1995519"/>
          </a:xfrm>
          <a:prstGeom prst="rect">
            <a:avLst/>
          </a:prstGeom>
          <a:noFill/>
          <a:ln w="5715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square" lIns="75078" tIns="36880" rIns="75078" bIns="36880">
            <a:spAutoFit/>
          </a:bodyPr>
          <a:lstStyle/>
          <a:p>
            <a:pPr marL="100800" algn="just" defTabSz="631825">
              <a:spcBef>
                <a:spcPts val="2460"/>
              </a:spcBef>
              <a:defRPr/>
            </a:pPr>
            <a:r>
              <a:rPr lang="it-IT" sz="4400" b="1" dirty="0" err="1">
                <a:latin typeface="Calibri" pitchFamily="34" charset="0"/>
                <a:cs typeface="Calibri" pitchFamily="34" charset="0"/>
              </a:rPr>
              <a:t>References</a:t>
            </a:r>
            <a:endParaRPr lang="it-IT" sz="4400" b="1" dirty="0">
              <a:latin typeface="Calibri" pitchFamily="34" charset="0"/>
              <a:cs typeface="Calibri" pitchFamily="34" charset="0"/>
            </a:endParaRPr>
          </a:p>
          <a:p>
            <a:pPr marL="100800" algn="just" defTabSz="631825">
              <a:spcBef>
                <a:spcPts val="2460"/>
              </a:spcBef>
              <a:defRPr/>
            </a:pPr>
            <a:r>
              <a:rPr lang="pt-BR" sz="3000" dirty="0">
                <a:effectLst/>
                <a:latin typeface="+mj-lt"/>
                <a:ea typeface="Times New Roman" panose="02020603050405020304" pitchFamily="18" charset="0"/>
              </a:rPr>
              <a:t>[1] Aaaa, A.A., Bbbb, B.B.; Cccc, C.C.C.; 1989. Title of pubblication. Title of Journal, </a:t>
            </a:r>
            <a:r>
              <a:rPr lang="en-US" sz="3000" dirty="0">
                <a:effectLst/>
                <a:latin typeface="+mj-lt"/>
                <a:ea typeface="Times New Roman" panose="02020603050405020304" pitchFamily="18" charset="0"/>
                <a:cs typeface="Helvetica" panose="020B0604020202020204" pitchFamily="34" charset="0"/>
              </a:rPr>
              <a:t>vol. (</a:t>
            </a:r>
            <a:r>
              <a:rPr lang="en-US" sz="3000" dirty="0" err="1">
                <a:effectLst/>
                <a:latin typeface="+mj-lt"/>
                <a:ea typeface="Times New Roman" panose="02020603050405020304" pitchFamily="18" charset="0"/>
                <a:cs typeface="Helvetica" panose="020B0604020202020204" pitchFamily="34" charset="0"/>
              </a:rPr>
              <a:t>i</a:t>
            </a:r>
            <a:r>
              <a:rPr lang="en-US" sz="3000" dirty="0">
                <a:effectLst/>
                <a:latin typeface="+mj-lt"/>
                <a:ea typeface="Times New Roman" panose="02020603050405020304" pitchFamily="18" charset="0"/>
                <a:cs typeface="Helvetica" panose="020B0604020202020204" pitchFamily="34" charset="0"/>
              </a:rPr>
              <a:t>), page-page</a:t>
            </a:r>
            <a:endParaRPr lang="it-IT" sz="3000" dirty="0">
              <a:effectLst/>
              <a:latin typeface="+mj-lt"/>
              <a:ea typeface="Times New Roman" panose="02020603050405020304" pitchFamily="18" charset="0"/>
            </a:endParaRPr>
          </a:p>
          <a:p>
            <a:pPr>
              <a:buNone/>
            </a:pPr>
            <a:r>
              <a:rPr lang="pt-BR" sz="3000" dirty="0">
                <a:effectLst/>
                <a:latin typeface="+mj-lt"/>
                <a:ea typeface="Times New Roman" panose="02020603050405020304" pitchFamily="18" charset="0"/>
              </a:rPr>
              <a:t> [2] Aaaa, A.A., Bbbb, B.B.; Cccc, C.C.C.; 1989. Title of pubblication. Title of Journal, </a:t>
            </a:r>
            <a:r>
              <a:rPr lang="en-US" sz="3000" dirty="0">
                <a:effectLst/>
                <a:latin typeface="+mj-lt"/>
                <a:ea typeface="Times New Roman" panose="02020603050405020304" pitchFamily="18" charset="0"/>
                <a:cs typeface="Helvetica" panose="020B0604020202020204" pitchFamily="34" charset="0"/>
              </a:rPr>
              <a:t>vol. (</a:t>
            </a:r>
            <a:r>
              <a:rPr lang="en-US" sz="3000" dirty="0" err="1">
                <a:effectLst/>
                <a:latin typeface="+mj-lt"/>
                <a:ea typeface="Times New Roman" panose="02020603050405020304" pitchFamily="18" charset="0"/>
                <a:cs typeface="Helvetica" panose="020B0604020202020204" pitchFamily="34" charset="0"/>
              </a:rPr>
              <a:t>i</a:t>
            </a:r>
            <a:r>
              <a:rPr lang="en-US" sz="3000" dirty="0">
                <a:effectLst/>
                <a:latin typeface="+mj-lt"/>
                <a:ea typeface="Times New Roman" panose="02020603050405020304" pitchFamily="18" charset="0"/>
                <a:cs typeface="Helvetica" panose="020B0604020202020204" pitchFamily="34" charset="0"/>
              </a:rPr>
              <a:t>), page-page</a:t>
            </a:r>
            <a:r>
              <a:rPr lang="en-US" sz="3000" dirty="0">
                <a:latin typeface="+mj-lt"/>
                <a:cs typeface="Calibri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228206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</Words>
  <Application>Microsoft Office PowerPoint</Application>
  <PresentationFormat>Benutzerdefiniert</PresentationFormat>
  <Paragraphs>38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Tema di 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rev</dc:creator>
  <cp:lastModifiedBy>Leo Mörtenhuber</cp:lastModifiedBy>
  <cp:revision>37</cp:revision>
  <dcterms:created xsi:type="dcterms:W3CDTF">2016-08-04T08:30:31Z</dcterms:created>
  <dcterms:modified xsi:type="dcterms:W3CDTF">2025-04-29T22:37:36Z</dcterms:modified>
</cp:coreProperties>
</file>